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1" r:id="rId2"/>
    <p:sldId id="264" r:id="rId3"/>
    <p:sldId id="287" r:id="rId4"/>
    <p:sldId id="285" r:id="rId5"/>
    <p:sldId id="288" r:id="rId6"/>
    <p:sldId id="291" r:id="rId7"/>
    <p:sldId id="292" r:id="rId8"/>
    <p:sldId id="293" r:id="rId9"/>
    <p:sldId id="289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2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284" r:id="rId39"/>
    <p:sldId id="27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N, MIDHUN [AG-Contractor/1005]" initials="MM[" lastIdx="1" clrIdx="0">
    <p:extLst>
      <p:ext uri="{19B8F6BF-5375-455C-9EA6-DF929625EA0E}">
        <p15:presenceInfo xmlns:p15="http://schemas.microsoft.com/office/powerpoint/2012/main" userId="S-1-5-21-2066316708-82846456-1609722162-4516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702689"/>
            <a:ext cx="6815669" cy="1515533"/>
          </a:xfrm>
        </p:spPr>
        <p:txBody>
          <a:bodyPr/>
          <a:lstStyle/>
          <a:p>
            <a:r>
              <a:rPr lang="en-US" sz="2800" b="1" dirty="0"/>
              <a:t>W</a:t>
            </a:r>
            <a:r>
              <a:rPr lang="en-US" sz="2400" b="1" dirty="0"/>
              <a:t>ITHIN-</a:t>
            </a:r>
            <a:r>
              <a:rPr lang="en-US" sz="2800" b="1" dirty="0"/>
              <a:t>F</a:t>
            </a:r>
            <a:r>
              <a:rPr lang="en-US" sz="2400" b="1" dirty="0"/>
              <a:t>IELD </a:t>
            </a:r>
            <a:r>
              <a:rPr lang="en-US" sz="2800" b="1" dirty="0"/>
              <a:t>V</a:t>
            </a:r>
            <a:r>
              <a:rPr lang="en-US" sz="2400" b="1" dirty="0"/>
              <a:t>ARIATION OF </a:t>
            </a:r>
            <a:br>
              <a:rPr lang="en-US" sz="2400" b="1" dirty="0"/>
            </a:br>
            <a:r>
              <a:rPr lang="en-US" sz="2800" b="1" dirty="0"/>
              <a:t>S</a:t>
            </a:r>
            <a:r>
              <a:rPr lang="en-US" sz="2400" b="1" dirty="0"/>
              <a:t>OIL </a:t>
            </a:r>
            <a:r>
              <a:rPr lang="en-US" sz="2800" b="1" dirty="0"/>
              <a:t>N</a:t>
            </a:r>
            <a:r>
              <a:rPr lang="en-US" sz="2400" b="1" dirty="0"/>
              <a:t>UTRIENTS AND </a:t>
            </a:r>
            <a:r>
              <a:rPr lang="en-US" sz="2800" b="1" dirty="0"/>
              <a:t>C</a:t>
            </a:r>
            <a:r>
              <a:rPr lang="en-US" sz="2400" b="1" dirty="0"/>
              <a:t>HEMICAL </a:t>
            </a:r>
            <a:r>
              <a:rPr lang="en-US" sz="2800" b="1" dirty="0"/>
              <a:t>P</a:t>
            </a:r>
            <a:r>
              <a:rPr lang="en-US" sz="2400" b="1" dirty="0"/>
              <a:t>ROPERTIES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7" y="3928141"/>
            <a:ext cx="6815669" cy="1180753"/>
          </a:xfrm>
        </p:spPr>
        <p:txBody>
          <a:bodyPr>
            <a:normAutofit/>
          </a:bodyPr>
          <a:lstStyle/>
          <a:p>
            <a:r>
              <a:rPr lang="en-US" sz="1800" dirty="0"/>
              <a:t>Evaluating &amp; Identifying Trends/Patterns</a:t>
            </a:r>
          </a:p>
          <a:p>
            <a:r>
              <a:rPr lang="en-US" sz="1800" dirty="0"/>
              <a:t>Field Name: MNPX</a:t>
            </a:r>
          </a:p>
          <a:p>
            <a:r>
              <a:rPr lang="en-US" sz="1800" dirty="0"/>
              <a:t>Theme: Yield-related Analysis</a:t>
            </a:r>
          </a:p>
        </p:txBody>
      </p:sp>
    </p:spTree>
    <p:extLst>
      <p:ext uri="{BB962C8B-B14F-4D97-AF65-F5344CB8AC3E}">
        <p14:creationId xmlns:p14="http://schemas.microsoft.com/office/powerpoint/2010/main" val="4285615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448" y="2835553"/>
            <a:ext cx="8728483" cy="26607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6962"/>
          <a:stretch/>
        </p:blipFill>
        <p:spPr>
          <a:xfrm>
            <a:off x="1295402" y="3177954"/>
            <a:ext cx="848741" cy="2076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91776" y="3100387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P4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91258" y="3076222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P4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9913" y="3067649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CM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95428" y="3539138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P2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50233" y="3529558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P2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74372" y="4385329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P1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581404" y="3962208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P2.5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59556" y="3963452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P3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94875" y="3888905"/>
            <a:ext cx="817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002060"/>
                </a:solidFill>
              </a:rPr>
              <a:t>DIS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678194" y="4765235"/>
            <a:ext cx="106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002060"/>
                </a:solidFill>
              </a:rPr>
              <a:t>DI</a:t>
            </a:r>
            <a:endParaRPr lang="en-US" b="1" i="1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91258" y="4885072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S1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02371" y="3962208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S2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08897" y="4764241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S2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47059" y="4279790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S1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10048" y="4114608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P2.5</a:t>
            </a:r>
          </a:p>
        </p:txBody>
      </p:sp>
    </p:spTree>
    <p:extLst>
      <p:ext uri="{BB962C8B-B14F-4D97-AF65-F5344CB8AC3E}">
        <p14:creationId xmlns:p14="http://schemas.microsoft.com/office/powerpoint/2010/main" val="1700467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759" y="3022034"/>
            <a:ext cx="8289839" cy="26154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6962"/>
          <a:stretch/>
        </p:blipFill>
        <p:spPr>
          <a:xfrm>
            <a:off x="1295402" y="3291529"/>
            <a:ext cx="848741" cy="2076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66705" y="3291529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P4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3995" y="3291529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P4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40263" y="3291529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CM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76159" y="3668501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P2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32180" y="3668501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P2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6100" y="4145088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P2.5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51449" y="4071785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P2.5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06300" y="4091350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P3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32179" y="4485298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P1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27120" y="4006588"/>
            <a:ext cx="817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002060"/>
                </a:solidFill>
              </a:rPr>
              <a:t>DIS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530175" y="4854630"/>
            <a:ext cx="106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>
                <a:solidFill>
                  <a:srgbClr val="002060"/>
                </a:solidFill>
              </a:rPr>
              <a:t>DI</a:t>
            </a:r>
            <a:endParaRPr lang="en-US" b="1" i="1" dirty="0">
              <a:solidFill>
                <a:srgbClr val="00206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40910" y="4993129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S1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40910" y="4145088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S2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08896" y="4946963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S2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85598" y="4406533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203947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425" y="2848472"/>
            <a:ext cx="9170173" cy="28772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8475" y="1133206"/>
            <a:ext cx="1402945" cy="83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24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0230" y="793723"/>
            <a:ext cx="4945404" cy="1303867"/>
          </a:xfrm>
        </p:spPr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30" y="3358432"/>
            <a:ext cx="9081051" cy="28491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432" y="3893988"/>
            <a:ext cx="641514" cy="1441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914" y="830262"/>
            <a:ext cx="4223246" cy="1267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8432" y="1002937"/>
            <a:ext cx="566033" cy="8854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70790" y="2777609"/>
            <a:ext cx="1721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Yield for Stages</a:t>
            </a:r>
          </a:p>
        </p:txBody>
      </p:sp>
    </p:spTree>
    <p:extLst>
      <p:ext uri="{BB962C8B-B14F-4D97-AF65-F5344CB8AC3E}">
        <p14:creationId xmlns:p14="http://schemas.microsoft.com/office/powerpoint/2010/main" val="3027045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116" y="3565338"/>
            <a:ext cx="6077417" cy="20131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18620" y="2882384"/>
            <a:ext cx="2154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Low Yield for SCMs</a:t>
            </a:r>
          </a:p>
        </p:txBody>
      </p:sp>
    </p:spTree>
    <p:extLst>
      <p:ext uri="{BB962C8B-B14F-4D97-AF65-F5344CB8AC3E}">
        <p14:creationId xmlns:p14="http://schemas.microsoft.com/office/powerpoint/2010/main" val="1053673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78" y="3437591"/>
            <a:ext cx="6150443" cy="19602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95900" y="2743804"/>
            <a:ext cx="202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Yield for SCMs</a:t>
            </a:r>
          </a:p>
        </p:txBody>
      </p:sp>
    </p:spTree>
    <p:extLst>
      <p:ext uri="{BB962C8B-B14F-4D97-AF65-F5344CB8AC3E}">
        <p14:creationId xmlns:p14="http://schemas.microsoft.com/office/powerpoint/2010/main" val="3787560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3323" y="914927"/>
            <a:ext cx="4962523" cy="1303867"/>
          </a:xfrm>
        </p:spPr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2633662"/>
            <a:ext cx="7505700" cy="33397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43108" y="2879946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Newry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58050" y="3934216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Havana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042" y="1078662"/>
            <a:ext cx="1441346" cy="97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63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2556931"/>
            <a:ext cx="9322959" cy="31009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91776" y="2908521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Newry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24575" y="4517666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Havana</a:t>
            </a:r>
          </a:p>
        </p:txBody>
      </p:sp>
    </p:spTree>
    <p:extLst>
      <p:ext uri="{BB962C8B-B14F-4D97-AF65-F5344CB8AC3E}">
        <p14:creationId xmlns:p14="http://schemas.microsoft.com/office/powerpoint/2010/main" val="2034277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533650"/>
            <a:ext cx="7029450" cy="255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3481387"/>
            <a:ext cx="1562100" cy="12477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0" y="4517666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Havana</a:t>
            </a:r>
          </a:p>
        </p:txBody>
      </p:sp>
    </p:spTree>
    <p:extLst>
      <p:ext uri="{BB962C8B-B14F-4D97-AF65-F5344CB8AC3E}">
        <p14:creationId xmlns:p14="http://schemas.microsoft.com/office/powerpoint/2010/main" val="3610796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2819400"/>
            <a:ext cx="6791325" cy="1409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3014662"/>
            <a:ext cx="1276350" cy="714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81951" y="3544371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Newry</a:t>
            </a:r>
          </a:p>
        </p:txBody>
      </p:sp>
    </p:spTree>
    <p:extLst>
      <p:ext uri="{BB962C8B-B14F-4D97-AF65-F5344CB8AC3E}">
        <p14:creationId xmlns:p14="http://schemas.microsoft.com/office/powerpoint/2010/main" val="1885500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SSURGO L</a:t>
            </a:r>
            <a:r>
              <a:rPr lang="en-US" sz="2400" b="1" dirty="0"/>
              <a:t>AYER</a:t>
            </a:r>
            <a:endParaRPr lang="en-US" sz="28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2" y="2849526"/>
            <a:ext cx="5481666" cy="2984956"/>
          </a:xfrm>
        </p:spPr>
      </p:pic>
      <p:sp>
        <p:nvSpPr>
          <p:cNvPr id="5" name="TextBox 4"/>
          <p:cNvSpPr txBox="1"/>
          <p:nvPr/>
        </p:nvSpPr>
        <p:spPr>
          <a:xfrm>
            <a:off x="8764868" y="774481"/>
            <a:ext cx="26316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i="1" dirty="0"/>
              <a:t>Newry Silt Loam (</a:t>
            </a:r>
            <a:r>
              <a:rPr lang="en-US" sz="1400" i="1" dirty="0" err="1"/>
              <a:t>Nba</a:t>
            </a:r>
            <a:r>
              <a:rPr lang="en-US" sz="1400" i="1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sz="1400" i="1" dirty="0"/>
              <a:t>Havana Silt Loam (</a:t>
            </a:r>
            <a:r>
              <a:rPr lang="en-US" sz="1400" i="1" dirty="0" err="1"/>
              <a:t>Hm</a:t>
            </a:r>
            <a:r>
              <a:rPr lang="en-US" sz="1400" i="1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sz="1400" i="1" dirty="0" err="1"/>
              <a:t>Maxcreek</a:t>
            </a:r>
            <a:r>
              <a:rPr lang="en-US" sz="1400" i="1" dirty="0"/>
              <a:t> Silty Clay Loam (south)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8438" r="51259" b="-473"/>
          <a:stretch/>
        </p:blipFill>
        <p:spPr>
          <a:xfrm>
            <a:off x="7303389" y="2642975"/>
            <a:ext cx="1151363" cy="32896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717" y="2701285"/>
            <a:ext cx="1121063" cy="32312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925" y="2701284"/>
            <a:ext cx="1044370" cy="323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12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325" y="895350"/>
            <a:ext cx="1562100" cy="12477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4862988"/>
            <a:ext cx="6286500" cy="8382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619624" y="5054084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Newry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625" y="2817256"/>
            <a:ext cx="6419850" cy="19335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619625" y="3784043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Havana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924175"/>
            <a:ext cx="2019300" cy="9715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4967287"/>
            <a:ext cx="205740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95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6748"/>
          <a:stretch/>
        </p:blipFill>
        <p:spPr>
          <a:xfrm>
            <a:off x="1951434" y="2667000"/>
            <a:ext cx="8289132" cy="335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73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2586038"/>
            <a:ext cx="7624763" cy="345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71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3" y="2905124"/>
            <a:ext cx="6848477" cy="290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587" y="2946809"/>
            <a:ext cx="6838950" cy="30194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87790" y="3652714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Havana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0474" b="-1"/>
          <a:stretch/>
        </p:blipFill>
        <p:spPr>
          <a:xfrm>
            <a:off x="10013672" y="3723588"/>
            <a:ext cx="1181100" cy="5969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20527" y="3073427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Newry</a:t>
            </a:r>
          </a:p>
        </p:txBody>
      </p:sp>
    </p:spTree>
    <p:extLst>
      <p:ext uri="{BB962C8B-B14F-4D97-AF65-F5344CB8AC3E}">
        <p14:creationId xmlns:p14="http://schemas.microsoft.com/office/powerpoint/2010/main" val="2597663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4488"/>
          <a:stretch/>
        </p:blipFill>
        <p:spPr>
          <a:xfrm>
            <a:off x="1050306" y="2925538"/>
            <a:ext cx="5342373" cy="24571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6529" r="25128"/>
          <a:stretch/>
        </p:blipFill>
        <p:spPr>
          <a:xfrm>
            <a:off x="6578892" y="2798192"/>
            <a:ext cx="4582443" cy="330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448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7521"/>
          <a:stretch/>
        </p:blipFill>
        <p:spPr>
          <a:xfrm>
            <a:off x="2085975" y="2880969"/>
            <a:ext cx="8020050" cy="243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9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26" t="2850" r="4005" b="4018"/>
          <a:stretch/>
        </p:blipFill>
        <p:spPr>
          <a:xfrm>
            <a:off x="4176074" y="2582944"/>
            <a:ext cx="6636470" cy="34596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80243" y="3516197"/>
            <a:ext cx="2447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Yield vs Soil Type</a:t>
            </a:r>
          </a:p>
          <a:p>
            <a:pPr algn="ctr"/>
            <a:r>
              <a:rPr lang="en-US" dirty="0"/>
              <a:t>144 Obs. (unordered)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1581" b="-14260"/>
          <a:stretch/>
        </p:blipFill>
        <p:spPr>
          <a:xfrm>
            <a:off x="959127" y="4727907"/>
            <a:ext cx="2943569" cy="533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8949" r="3461" b="13134"/>
          <a:stretch/>
        </p:blipFill>
        <p:spPr>
          <a:xfrm>
            <a:off x="1483885" y="5261183"/>
            <a:ext cx="1894051" cy="40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28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53276"/>
          <a:stretch/>
        </p:blipFill>
        <p:spPr>
          <a:xfrm>
            <a:off x="1875640" y="2885682"/>
            <a:ext cx="8591550" cy="225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08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050" y="2596496"/>
            <a:ext cx="6447934" cy="34139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2" y="3742441"/>
            <a:ext cx="24470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Yield vs Soil Type</a:t>
            </a:r>
          </a:p>
          <a:p>
            <a:pPr algn="ctr"/>
            <a:r>
              <a:rPr lang="en-US" dirty="0"/>
              <a:t>144 Obs. </a:t>
            </a:r>
          </a:p>
          <a:p>
            <a:pPr algn="ctr"/>
            <a:r>
              <a:rPr lang="en-US" dirty="0"/>
              <a:t>(Ordered by </a:t>
            </a:r>
            <a:r>
              <a:rPr lang="en-US" dirty="0" err="1"/>
              <a:t>Newry</a:t>
            </a:r>
            <a:r>
              <a:rPr lang="en-US" dirty="0"/>
              <a:t>)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Hm</a:t>
            </a:r>
            <a:r>
              <a:rPr lang="en-US" dirty="0"/>
              <a:t> &gt; </a:t>
            </a:r>
            <a:r>
              <a:rPr lang="en-US" dirty="0" err="1"/>
              <a:t>Nba</a:t>
            </a:r>
            <a:r>
              <a:rPr lang="en-US" dirty="0"/>
              <a:t>: 66/144 (~46%)</a:t>
            </a:r>
          </a:p>
        </p:txBody>
      </p:sp>
    </p:spTree>
    <p:extLst>
      <p:ext uri="{BB962C8B-B14F-4D97-AF65-F5344CB8AC3E}">
        <p14:creationId xmlns:p14="http://schemas.microsoft.com/office/powerpoint/2010/main" val="1043934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246" y="2687962"/>
            <a:ext cx="6395251" cy="28838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54700" y="4623626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MNPX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055121" y="3390082"/>
            <a:ext cx="1065475" cy="1787542"/>
            <a:chOff x="1690974" y="2905053"/>
            <a:chExt cx="1065475" cy="1787542"/>
          </a:xfrm>
        </p:grpSpPr>
        <p:sp>
          <p:nvSpPr>
            <p:cNvPr id="5" name="TextBox 4"/>
            <p:cNvSpPr txBox="1"/>
            <p:nvPr/>
          </p:nvSpPr>
          <p:spPr>
            <a:xfrm>
              <a:off x="1690974" y="2905053"/>
              <a:ext cx="1065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2060"/>
                  </a:solidFill>
                </a:rPr>
                <a:t>MTPX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90974" y="4323263"/>
              <a:ext cx="1065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2060"/>
                  </a:solidFill>
                </a:rPr>
                <a:t>TPX4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90974" y="3953931"/>
              <a:ext cx="1065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2060"/>
                  </a:solidFill>
                </a:rPr>
                <a:t>TPX3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90974" y="3614158"/>
              <a:ext cx="1065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2060"/>
                  </a:solidFill>
                </a:rPr>
                <a:t>TPX2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90974" y="3259606"/>
              <a:ext cx="10654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solidFill>
                    <a:srgbClr val="002060"/>
                  </a:solidFill>
                </a:rPr>
                <a:t>TPX1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3282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635" y="2626594"/>
            <a:ext cx="6551629" cy="34106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5402" y="3817856"/>
            <a:ext cx="2447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Yield vs Soil Type</a:t>
            </a:r>
          </a:p>
          <a:p>
            <a:pPr algn="ctr"/>
            <a:r>
              <a:rPr lang="en-US" dirty="0"/>
              <a:t>58 Obs. (Ordered)</a:t>
            </a:r>
          </a:p>
          <a:p>
            <a:pPr algn="ctr"/>
            <a:r>
              <a:rPr lang="en-US" dirty="0"/>
              <a:t>Top 40%</a:t>
            </a:r>
          </a:p>
        </p:txBody>
      </p:sp>
    </p:spTree>
    <p:extLst>
      <p:ext uri="{BB962C8B-B14F-4D97-AF65-F5344CB8AC3E}">
        <p14:creationId xmlns:p14="http://schemas.microsoft.com/office/powerpoint/2010/main" val="6076258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12" y="3087632"/>
            <a:ext cx="55911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04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258" y="2993397"/>
            <a:ext cx="57150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46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3" y="2670434"/>
            <a:ext cx="7112850" cy="31033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373" y="2960281"/>
            <a:ext cx="962025" cy="53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3334" y="3664237"/>
            <a:ext cx="2447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Centroids</a:t>
            </a:r>
          </a:p>
          <a:p>
            <a:pPr algn="ctr"/>
            <a:r>
              <a:rPr lang="en-US" dirty="0"/>
              <a:t>P3 &amp; P4</a:t>
            </a:r>
          </a:p>
        </p:txBody>
      </p:sp>
    </p:spTree>
    <p:extLst>
      <p:ext uri="{BB962C8B-B14F-4D97-AF65-F5344CB8AC3E}">
        <p14:creationId xmlns:p14="http://schemas.microsoft.com/office/powerpoint/2010/main" val="3046479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258" y="2811979"/>
            <a:ext cx="7004198" cy="29920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72" y="4519889"/>
            <a:ext cx="1694487" cy="806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261" y="3265246"/>
            <a:ext cx="2325863" cy="47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21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</p:spTree>
    <p:extLst>
      <p:ext uri="{BB962C8B-B14F-4D97-AF65-F5344CB8AC3E}">
        <p14:creationId xmlns:p14="http://schemas.microsoft.com/office/powerpoint/2010/main" val="3618883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</p:spTree>
    <p:extLst>
      <p:ext uri="{BB962C8B-B14F-4D97-AF65-F5344CB8AC3E}">
        <p14:creationId xmlns:p14="http://schemas.microsoft.com/office/powerpoint/2010/main" val="3412412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</p:spTree>
    <p:extLst>
      <p:ext uri="{BB962C8B-B14F-4D97-AF65-F5344CB8AC3E}">
        <p14:creationId xmlns:p14="http://schemas.microsoft.com/office/powerpoint/2010/main" val="142624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C</a:t>
            </a:r>
            <a:r>
              <a:rPr lang="en-US" sz="2400" b="1" dirty="0"/>
              <a:t>ONCEPTS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01159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T</a:t>
            </a:r>
            <a:r>
              <a:rPr lang="en-US" sz="2400" b="1" dirty="0"/>
              <a:t>HANK</a:t>
            </a:r>
            <a:r>
              <a:rPr lang="en-US" sz="2800" b="1" dirty="0"/>
              <a:t> Y</a:t>
            </a:r>
            <a:r>
              <a:rPr lang="en-US" sz="2400" b="1" dirty="0"/>
              <a:t>OU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16238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8" y="2835924"/>
            <a:ext cx="8072710" cy="26266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542" y="2835924"/>
            <a:ext cx="1441346" cy="97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25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187"/>
          <a:stretch/>
        </p:blipFill>
        <p:spPr>
          <a:xfrm>
            <a:off x="957404" y="2981533"/>
            <a:ext cx="10277191" cy="29660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822" y="1322796"/>
            <a:ext cx="895350" cy="4000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51126" y="3269311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Newry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79981" y="5034501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Newry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63299" y="4573325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Havana</a:t>
            </a:r>
          </a:p>
        </p:txBody>
      </p:sp>
    </p:spTree>
    <p:extLst>
      <p:ext uri="{BB962C8B-B14F-4D97-AF65-F5344CB8AC3E}">
        <p14:creationId xmlns:p14="http://schemas.microsoft.com/office/powerpoint/2010/main" val="1218874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615" y="2758666"/>
            <a:ext cx="8928769" cy="310144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93780" y="3116911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Newry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9553" y="4803913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Newry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10183" y="3958910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Havana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31615" y="2758669"/>
            <a:ext cx="865095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002060"/>
                </a:solidFill>
              </a:rPr>
              <a:t>Yield vs SSURGO</a:t>
            </a:r>
          </a:p>
        </p:txBody>
      </p:sp>
    </p:spTree>
    <p:extLst>
      <p:ext uri="{BB962C8B-B14F-4D97-AF65-F5344CB8AC3E}">
        <p14:creationId xmlns:p14="http://schemas.microsoft.com/office/powerpoint/2010/main" val="2115489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531" y="2631597"/>
            <a:ext cx="8147351" cy="33080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9531" y="2631597"/>
            <a:ext cx="865095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solidFill>
                  <a:srgbClr val="002060"/>
                </a:solidFill>
              </a:rPr>
              <a:t>Yield vs New SRU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50325" y="3962445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Newry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4576" y="3022821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Newry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4517666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Havana</a:t>
            </a:r>
          </a:p>
        </p:txBody>
      </p:sp>
    </p:spTree>
    <p:extLst>
      <p:ext uri="{BB962C8B-B14F-4D97-AF65-F5344CB8AC3E}">
        <p14:creationId xmlns:p14="http://schemas.microsoft.com/office/powerpoint/2010/main" val="4142050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71" y="2640122"/>
            <a:ext cx="106299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8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M</a:t>
            </a:r>
            <a:r>
              <a:rPr lang="en-US" sz="2400" b="1" dirty="0"/>
              <a:t>ETHODS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144" y="3050568"/>
            <a:ext cx="8715710" cy="26743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563261" y="3293166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MTPX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83539" y="3815846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TPX4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4200" y="4300096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TPX3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33244" y="4669428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TPX2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5713" y="5167568"/>
            <a:ext cx="1065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TPX1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994" y="1081944"/>
            <a:ext cx="1236359" cy="8577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91589" y="2617869"/>
            <a:ext cx="1608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002060"/>
                </a:solidFill>
              </a:rPr>
              <a:t>Field Names</a:t>
            </a:r>
          </a:p>
        </p:txBody>
      </p:sp>
    </p:spTree>
    <p:extLst>
      <p:ext uri="{BB962C8B-B14F-4D97-AF65-F5344CB8AC3E}">
        <p14:creationId xmlns:p14="http://schemas.microsoft.com/office/powerpoint/2010/main" val="4332837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8787</TotalTime>
  <Words>200</Words>
  <Application>Microsoft Office PowerPoint</Application>
  <PresentationFormat>Widescreen</PresentationFormat>
  <Paragraphs>123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Garamond</vt:lpstr>
      <vt:lpstr>Organic</vt:lpstr>
      <vt:lpstr>WITHIN-FIELD VARIATION OF  SOIL NUTRIENTS AND CHEMICAL PROPERTIES</vt:lpstr>
      <vt:lpstr>SSURGO LAYER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CONCEPTS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Evaluation of Soil Nutrient Distribution</dc:title>
  <dc:creator>MOHAN, MIDHUN [AG-Contractor/1005]</dc:creator>
  <cp:lastModifiedBy>MOHAN, MIDHUN [AG-Contractor/1005]</cp:lastModifiedBy>
  <cp:revision>119</cp:revision>
  <dcterms:created xsi:type="dcterms:W3CDTF">2017-04-10T16:10:51Z</dcterms:created>
  <dcterms:modified xsi:type="dcterms:W3CDTF">2017-05-19T21:25:02Z</dcterms:modified>
</cp:coreProperties>
</file>